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7F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114" y="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11C358C-740E-44AC-BBFA-7C74B4A167EC}" type="datetimeFigureOut">
              <a:rPr lang="ru-RU" smtClean="0"/>
              <a:t>05.11.2013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0CD66E2-8E31-4672-AE30-D5F2AFBE117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11C358C-740E-44AC-BBFA-7C74B4A167EC}" type="datetimeFigureOut">
              <a:rPr lang="ru-RU" smtClean="0"/>
              <a:t>05.11.2013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0CD66E2-8E31-4672-AE30-D5F2AFBE117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11C358C-740E-44AC-BBFA-7C74B4A167EC}" type="datetimeFigureOut">
              <a:rPr lang="ru-RU" smtClean="0"/>
              <a:t>05.11.2013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0CD66E2-8E31-4672-AE30-D5F2AFBE117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11C358C-740E-44AC-BBFA-7C74B4A167EC}" type="datetimeFigureOut">
              <a:rPr lang="ru-RU" smtClean="0"/>
              <a:t>05.11.2013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0CD66E2-8E31-4672-AE30-D5F2AFBE117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11C358C-740E-44AC-BBFA-7C74B4A167EC}" type="datetimeFigureOut">
              <a:rPr lang="ru-RU" smtClean="0"/>
              <a:t>05.11.2013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0CD66E2-8E31-4672-AE30-D5F2AFBE117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11C358C-740E-44AC-BBFA-7C74B4A167EC}" type="datetimeFigureOut">
              <a:rPr lang="ru-RU" smtClean="0"/>
              <a:t>05.11.2013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0CD66E2-8E31-4672-AE30-D5F2AFBE117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11C358C-740E-44AC-BBFA-7C74B4A167EC}" type="datetimeFigureOut">
              <a:rPr lang="ru-RU" smtClean="0"/>
              <a:t>05.11.2013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0CD66E2-8E31-4672-AE30-D5F2AFBE117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11C358C-740E-44AC-BBFA-7C74B4A167EC}" type="datetimeFigureOut">
              <a:rPr lang="ru-RU" smtClean="0"/>
              <a:t>05.11.2013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0CD66E2-8E31-4672-AE30-D5F2AFBE117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11C358C-740E-44AC-BBFA-7C74B4A167EC}" type="datetimeFigureOut">
              <a:rPr lang="ru-RU" smtClean="0"/>
              <a:t>05.11.2013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0CD66E2-8E31-4672-AE30-D5F2AFBE117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11C358C-740E-44AC-BBFA-7C74B4A167EC}" type="datetimeFigureOut">
              <a:rPr lang="ru-RU" smtClean="0"/>
              <a:t>05.11.2013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0CD66E2-8E31-4672-AE30-D5F2AFBE117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11C358C-740E-44AC-BBFA-7C74B4A167EC}" type="datetimeFigureOut">
              <a:rPr lang="ru-RU" smtClean="0"/>
              <a:t>05.11.2013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0CD66E2-8E31-4672-AE30-D5F2AFBE1172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311C358C-740E-44AC-BBFA-7C74B4A167EC}" type="datetimeFigureOut">
              <a:rPr lang="ru-RU" smtClean="0"/>
              <a:t>05.11.2013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90CD66E2-8E31-4672-AE30-D5F2AFBE1172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57422" y="703429"/>
            <a:ext cx="4429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57F09"/>
                </a:solidFill>
              </a:rPr>
              <a:t>ГБОУ ДОД ДДТ «Град чудес»</a:t>
            </a:r>
            <a:endParaRPr lang="ru-RU" b="1" dirty="0">
              <a:solidFill>
                <a:srgbClr val="F57F09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2910" y="1714488"/>
            <a:ext cx="75009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57F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Выставки работ детей в компьютерной студии в 2012-2013 учебном году</a:t>
            </a:r>
            <a:endParaRPr lang="ru-RU" sz="2800" b="1" dirty="0">
              <a:solidFill>
                <a:srgbClr val="F57F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72066" y="4000504"/>
            <a:ext cx="34290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57F09"/>
                </a:solidFill>
              </a:rPr>
              <a:t>Педагог дополнительного образования </a:t>
            </a:r>
          </a:p>
          <a:p>
            <a:r>
              <a:rPr lang="ru-RU" sz="1600" dirty="0" err="1" smtClean="0">
                <a:solidFill>
                  <a:srgbClr val="F57F09"/>
                </a:solidFill>
              </a:rPr>
              <a:t>Крашанина</a:t>
            </a:r>
            <a:r>
              <a:rPr lang="ru-RU" sz="1600" dirty="0" smtClean="0">
                <a:solidFill>
                  <a:srgbClr val="F57F09"/>
                </a:solidFill>
              </a:rPr>
              <a:t> Елена Николаевна</a:t>
            </a:r>
            <a:endParaRPr lang="ru-RU" sz="1600" dirty="0">
              <a:solidFill>
                <a:srgbClr val="F57F09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86182" y="6072206"/>
            <a:ext cx="14287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57F09"/>
                </a:solidFill>
              </a:rPr>
              <a:t>2013 год</a:t>
            </a:r>
            <a:endParaRPr lang="ru-RU" sz="1600" b="1" dirty="0">
              <a:solidFill>
                <a:srgbClr val="F57F09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3429000"/>
            <a:ext cx="4121935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428604"/>
            <a:ext cx="83582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Октябрь – «Осень золотая»</a:t>
            </a:r>
          </a:p>
          <a:p>
            <a:r>
              <a:rPr lang="ru-RU" sz="1400" dirty="0" smtClean="0"/>
              <a:t>Работы детей, обучающихся по программе «Сказки волшебницы </a:t>
            </a:r>
            <a:r>
              <a:rPr lang="ru-RU" sz="1400" dirty="0" err="1" smtClean="0"/>
              <a:t>Компьюты</a:t>
            </a:r>
            <a:r>
              <a:rPr lang="ru-RU" sz="1400" dirty="0" smtClean="0"/>
              <a:t>» (5-6 лет).</a:t>
            </a:r>
          </a:p>
          <a:p>
            <a:r>
              <a:rPr lang="ru-RU" sz="1400" dirty="0" smtClean="0"/>
              <a:t>Графический редактор </a:t>
            </a:r>
            <a:r>
              <a:rPr lang="en-US" sz="1400" dirty="0" smtClean="0"/>
              <a:t>Paint</a:t>
            </a:r>
            <a:r>
              <a:rPr lang="ru-RU" sz="1400" dirty="0" smtClean="0"/>
              <a:t>, раскрашивание, «выделение-перенос», дорисовка.</a:t>
            </a:r>
            <a:endParaRPr lang="ru-RU" sz="1400" dirty="0"/>
          </a:p>
        </p:txBody>
      </p:sp>
      <p:pic>
        <p:nvPicPr>
          <p:cNvPr id="2050" name="Picture 2" descr="D:\ЛЕНА\фото\Выставки в студии-2012-2013\Изображение 626.jpg"/>
          <p:cNvPicPr>
            <a:picLocks noChangeAspect="1" noChangeArrowheads="1"/>
          </p:cNvPicPr>
          <p:nvPr/>
        </p:nvPicPr>
        <p:blipFill>
          <a:blip r:embed="rId2" cstate="print"/>
          <a:srcRect l="2977" t="5953" r="3254"/>
          <a:stretch>
            <a:fillRect/>
          </a:stretch>
        </p:blipFill>
        <p:spPr bwMode="auto">
          <a:xfrm>
            <a:off x="428597" y="1357298"/>
            <a:ext cx="3828385" cy="2880000"/>
          </a:xfrm>
          <a:prstGeom prst="rect">
            <a:avLst/>
          </a:prstGeom>
          <a:noFill/>
        </p:spPr>
      </p:pic>
      <p:pic>
        <p:nvPicPr>
          <p:cNvPr id="2051" name="Picture 3" descr="D:\ЛЕНА\фото\Выставки в студии-2012-2013\Изображение 627.jpg"/>
          <p:cNvPicPr>
            <a:picLocks noChangeAspect="1" noChangeArrowheads="1"/>
          </p:cNvPicPr>
          <p:nvPr/>
        </p:nvPicPr>
        <p:blipFill>
          <a:blip r:embed="rId3" cstate="print"/>
          <a:srcRect l="7442" t="2765" r="3255" b="1984"/>
          <a:stretch>
            <a:fillRect/>
          </a:stretch>
        </p:blipFill>
        <p:spPr bwMode="auto">
          <a:xfrm rot="5400000">
            <a:off x="3987562" y="1798860"/>
            <a:ext cx="5129999" cy="410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428604"/>
            <a:ext cx="83582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Октябрь – «С Днём матери »</a:t>
            </a:r>
          </a:p>
          <a:p>
            <a:r>
              <a:rPr lang="ru-RU" sz="1400" dirty="0" smtClean="0"/>
              <a:t>Работы детей, обучающихся по программам :</a:t>
            </a:r>
          </a:p>
          <a:p>
            <a:pPr>
              <a:buFontTx/>
              <a:buChar char="-"/>
            </a:pPr>
            <a:r>
              <a:rPr lang="ru-RU" sz="1400" dirty="0" smtClean="0"/>
              <a:t>«Сказки волшебницы </a:t>
            </a:r>
            <a:r>
              <a:rPr lang="ru-RU" sz="1400" dirty="0" err="1" smtClean="0"/>
              <a:t>Компьюты</a:t>
            </a:r>
            <a:r>
              <a:rPr lang="ru-RU" sz="1400" dirty="0" smtClean="0"/>
              <a:t>» - графический редактор </a:t>
            </a:r>
            <a:r>
              <a:rPr lang="en-US" sz="1400" dirty="0" smtClean="0"/>
              <a:t>Paint</a:t>
            </a:r>
            <a:r>
              <a:rPr lang="ru-RU" sz="1400" dirty="0" smtClean="0"/>
              <a:t>, раскрашивание, добавление надписи, </a:t>
            </a:r>
          </a:p>
          <a:p>
            <a:pPr>
              <a:buFontTx/>
              <a:buChar char="-"/>
            </a:pPr>
            <a:r>
              <a:rPr lang="ru-RU" sz="1400" dirty="0" smtClean="0"/>
              <a:t>«Мой друг компьютер» (7-10 лет) – </a:t>
            </a:r>
            <a:r>
              <a:rPr lang="en-US" sz="1400" dirty="0" smtClean="0"/>
              <a:t>Paint</a:t>
            </a:r>
            <a:r>
              <a:rPr lang="ru-RU" sz="1400" dirty="0" smtClean="0"/>
              <a:t> (рисование), </a:t>
            </a:r>
            <a:r>
              <a:rPr lang="en-US" sz="1400" dirty="0" smtClean="0"/>
              <a:t>Word</a:t>
            </a:r>
            <a:r>
              <a:rPr lang="ru-RU" sz="1400" dirty="0" smtClean="0"/>
              <a:t>.</a:t>
            </a:r>
          </a:p>
          <a:p>
            <a:endParaRPr lang="ru-RU" sz="1400" dirty="0"/>
          </a:p>
        </p:txBody>
      </p:sp>
      <p:pic>
        <p:nvPicPr>
          <p:cNvPr id="3074" name="Picture 2" descr="D:\ЛЕНА\фото\Выставки в студии-2012-2013\Изображение 021.jpg"/>
          <p:cNvPicPr>
            <a:picLocks noChangeAspect="1" noChangeArrowheads="1"/>
          </p:cNvPicPr>
          <p:nvPr/>
        </p:nvPicPr>
        <p:blipFill>
          <a:blip r:embed="rId2" cstate="print"/>
          <a:srcRect l="2977" t="3969"/>
          <a:stretch>
            <a:fillRect/>
          </a:stretch>
        </p:blipFill>
        <p:spPr bwMode="auto">
          <a:xfrm>
            <a:off x="428596" y="1714488"/>
            <a:ext cx="3879404" cy="2880000"/>
          </a:xfrm>
          <a:prstGeom prst="rect">
            <a:avLst/>
          </a:prstGeom>
          <a:noFill/>
        </p:spPr>
      </p:pic>
      <p:pic>
        <p:nvPicPr>
          <p:cNvPr id="3075" name="Picture 3" descr="D:\ЛЕНА\фото\Выставки в студии-2012-2013\Изображение 022.jpg"/>
          <p:cNvPicPr>
            <a:picLocks noChangeAspect="1" noChangeArrowheads="1"/>
          </p:cNvPicPr>
          <p:nvPr/>
        </p:nvPicPr>
        <p:blipFill>
          <a:blip r:embed="rId3" cstate="print"/>
          <a:srcRect l="4153" t="9135" r="27381" b="3552"/>
          <a:stretch>
            <a:fillRect/>
          </a:stretch>
        </p:blipFill>
        <p:spPr bwMode="auto">
          <a:xfrm rot="16200000">
            <a:off x="4477097" y="1809393"/>
            <a:ext cx="4365809" cy="4176000"/>
          </a:xfrm>
          <a:prstGeom prst="rect">
            <a:avLst/>
          </a:prstGeom>
          <a:noFill/>
        </p:spPr>
      </p:pic>
      <p:pic>
        <p:nvPicPr>
          <p:cNvPr id="3077" name="Picture 5" descr="D:\ЛЕНА\фото\Выставки в студии-2012-2013\Изображение 023.jpg"/>
          <p:cNvPicPr>
            <a:picLocks noChangeAspect="1" noChangeArrowheads="1"/>
          </p:cNvPicPr>
          <p:nvPr/>
        </p:nvPicPr>
        <p:blipFill>
          <a:blip r:embed="rId4" cstate="print"/>
          <a:srcRect l="7129" t="5166" r="72033" b="3552"/>
          <a:stretch>
            <a:fillRect/>
          </a:stretch>
        </p:blipFill>
        <p:spPr bwMode="auto">
          <a:xfrm rot="16200000">
            <a:off x="1922368" y="3363988"/>
            <a:ext cx="1369580" cy="450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428604"/>
            <a:ext cx="835824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B0F0"/>
                </a:solidFill>
              </a:rPr>
              <a:t>Декабрь – «С Новым годом»</a:t>
            </a:r>
          </a:p>
          <a:p>
            <a:r>
              <a:rPr lang="ru-RU" sz="1400" dirty="0" smtClean="0"/>
              <a:t>Работы детей, обучающихся по программам «Сказки волшебницы </a:t>
            </a:r>
            <a:r>
              <a:rPr lang="ru-RU" sz="1400" dirty="0" err="1" smtClean="0"/>
              <a:t>Компьюты</a:t>
            </a:r>
            <a:r>
              <a:rPr lang="ru-RU" sz="1400" dirty="0" smtClean="0"/>
              <a:t>», «Мой друг компьютер» – </a:t>
            </a:r>
            <a:r>
              <a:rPr lang="en-US" sz="1400" dirty="0" smtClean="0"/>
              <a:t>Paint</a:t>
            </a:r>
            <a:r>
              <a:rPr lang="ru-RU" sz="1400" dirty="0" smtClean="0"/>
              <a:t> (рисование).</a:t>
            </a:r>
          </a:p>
          <a:p>
            <a:endParaRPr lang="ru-RU" sz="1400" dirty="0"/>
          </a:p>
        </p:txBody>
      </p:sp>
      <p:pic>
        <p:nvPicPr>
          <p:cNvPr id="4098" name="Picture 2" descr="D:\ЛЕНА\фото\Выставки в студии-2012-2013\IMG_1155.jpg"/>
          <p:cNvPicPr>
            <a:picLocks noChangeAspect="1" noChangeArrowheads="1"/>
          </p:cNvPicPr>
          <p:nvPr/>
        </p:nvPicPr>
        <p:blipFill>
          <a:blip r:embed="rId2" cstate="print"/>
          <a:srcRect l="5954" t="11906" r="9208"/>
          <a:stretch>
            <a:fillRect/>
          </a:stretch>
        </p:blipFill>
        <p:spPr bwMode="auto">
          <a:xfrm>
            <a:off x="500034" y="1285860"/>
            <a:ext cx="3697851" cy="2880000"/>
          </a:xfrm>
          <a:prstGeom prst="rect">
            <a:avLst/>
          </a:prstGeom>
          <a:noFill/>
        </p:spPr>
      </p:pic>
      <p:pic>
        <p:nvPicPr>
          <p:cNvPr id="4099" name="Picture 3" descr="D:\ЛЕНА\фото\Выставки в студии-2012-2013\IMG_1156.jpg"/>
          <p:cNvPicPr>
            <a:picLocks noChangeAspect="1" noChangeArrowheads="1"/>
          </p:cNvPicPr>
          <p:nvPr/>
        </p:nvPicPr>
        <p:blipFill>
          <a:blip r:embed="rId3" cstate="print"/>
          <a:srcRect l="1176" t="3182" r="22916" b="1568"/>
          <a:stretch>
            <a:fillRect/>
          </a:stretch>
        </p:blipFill>
        <p:spPr bwMode="auto">
          <a:xfrm rot="16200000">
            <a:off x="4145624" y="1497924"/>
            <a:ext cx="4781251" cy="4500000"/>
          </a:xfrm>
          <a:prstGeom prst="rect">
            <a:avLst/>
          </a:prstGeom>
          <a:noFill/>
        </p:spPr>
      </p:pic>
      <p:pic>
        <p:nvPicPr>
          <p:cNvPr id="4100" name="Picture 4" descr="D:\ЛЕНА\фото\Выставки в студии-2012-2013\IMG_1157.jpg"/>
          <p:cNvPicPr>
            <a:picLocks noChangeAspect="1" noChangeArrowheads="1"/>
          </p:cNvPicPr>
          <p:nvPr/>
        </p:nvPicPr>
        <p:blipFill>
          <a:blip r:embed="rId4" cstate="print"/>
          <a:srcRect l="30943" t="3182" r="36312" b="23396"/>
          <a:stretch>
            <a:fillRect/>
          </a:stretch>
        </p:blipFill>
        <p:spPr bwMode="auto">
          <a:xfrm rot="16200000">
            <a:off x="1216711" y="3355265"/>
            <a:ext cx="2311770" cy="388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428604"/>
            <a:ext cx="835824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Февраль – «</a:t>
            </a:r>
            <a:r>
              <a:rPr lang="ru-RU" b="1" dirty="0" err="1" smtClean="0">
                <a:solidFill>
                  <a:srgbClr val="C00000"/>
                </a:solidFill>
              </a:rPr>
              <a:t>Валентинкой</a:t>
            </a:r>
            <a:r>
              <a:rPr lang="ru-RU" b="1" dirty="0" smtClean="0">
                <a:solidFill>
                  <a:srgbClr val="C00000"/>
                </a:solidFill>
              </a:rPr>
              <a:t> выражаю, что ценю и уважаю»</a:t>
            </a:r>
          </a:p>
          <a:p>
            <a:r>
              <a:rPr lang="ru-RU" sz="1400" dirty="0" smtClean="0"/>
              <a:t>Работы детей, обучающихся по программе «Мой друг компьютер» </a:t>
            </a:r>
          </a:p>
          <a:p>
            <a:r>
              <a:rPr lang="ru-RU" sz="1400" dirty="0" smtClean="0"/>
              <a:t>1 год обучения - </a:t>
            </a:r>
            <a:r>
              <a:rPr lang="en-US" sz="1400" dirty="0" smtClean="0"/>
              <a:t>Paint</a:t>
            </a:r>
            <a:r>
              <a:rPr lang="ru-RU" sz="1400" dirty="0" smtClean="0"/>
              <a:t> (рисование), </a:t>
            </a:r>
          </a:p>
          <a:p>
            <a:r>
              <a:rPr lang="ru-RU" sz="1400" dirty="0" smtClean="0"/>
              <a:t>2 год обучения – работа с программой в сети Интернет</a:t>
            </a:r>
          </a:p>
          <a:p>
            <a:endParaRPr lang="ru-RU" sz="1400" dirty="0"/>
          </a:p>
        </p:txBody>
      </p:sp>
      <p:pic>
        <p:nvPicPr>
          <p:cNvPr id="5122" name="Picture 2" descr="D:\ЛЕНА\фото\Выставки в студии-2012-2013\IMG_14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99803" y="2100012"/>
            <a:ext cx="4799675" cy="3600000"/>
          </a:xfrm>
          <a:prstGeom prst="rect">
            <a:avLst/>
          </a:prstGeom>
          <a:noFill/>
        </p:spPr>
      </p:pic>
      <p:pic>
        <p:nvPicPr>
          <p:cNvPr id="5123" name="Picture 3" descr="D:\ЛЕНА\фото\Выставки в студии-2012-2013\IMG_1477.jpg"/>
          <p:cNvPicPr>
            <a:picLocks noChangeAspect="1" noChangeArrowheads="1"/>
          </p:cNvPicPr>
          <p:nvPr/>
        </p:nvPicPr>
        <p:blipFill>
          <a:blip r:embed="rId3" cstate="print"/>
          <a:srcRect l="2977" t="33735" r="80651" b="42452"/>
          <a:stretch>
            <a:fillRect/>
          </a:stretch>
        </p:blipFill>
        <p:spPr bwMode="auto">
          <a:xfrm>
            <a:off x="4214810" y="1500174"/>
            <a:ext cx="1650000" cy="1800000"/>
          </a:xfrm>
          <a:prstGeom prst="rect">
            <a:avLst/>
          </a:prstGeom>
          <a:noFill/>
        </p:spPr>
      </p:pic>
      <p:pic>
        <p:nvPicPr>
          <p:cNvPr id="5124" name="Picture 4" descr="D:\ЛЕНА\фото\Выставки в студии-2012-2013\IMG_1477.jpg"/>
          <p:cNvPicPr>
            <a:picLocks noChangeAspect="1" noChangeArrowheads="1"/>
          </p:cNvPicPr>
          <p:nvPr/>
        </p:nvPicPr>
        <p:blipFill>
          <a:blip r:embed="rId4" cstate="print"/>
          <a:srcRect l="28279" t="31750" r="53860" b="48406"/>
          <a:stretch>
            <a:fillRect/>
          </a:stretch>
        </p:blipFill>
        <p:spPr bwMode="auto">
          <a:xfrm>
            <a:off x="5929322" y="1500174"/>
            <a:ext cx="2160000" cy="1800000"/>
          </a:xfrm>
          <a:prstGeom prst="rect">
            <a:avLst/>
          </a:prstGeom>
          <a:noFill/>
        </p:spPr>
      </p:pic>
      <p:pic>
        <p:nvPicPr>
          <p:cNvPr id="5125" name="Picture 5" descr="D:\ЛЕНА\фото\Выставки в студии-2012-2013\IMG_1477.jpg"/>
          <p:cNvPicPr>
            <a:picLocks noChangeAspect="1" noChangeArrowheads="1"/>
          </p:cNvPicPr>
          <p:nvPr/>
        </p:nvPicPr>
        <p:blipFill>
          <a:blip r:embed="rId5" cstate="print"/>
          <a:srcRect l="70627" t="77391" r="12185" b="4663"/>
          <a:stretch>
            <a:fillRect/>
          </a:stretch>
        </p:blipFill>
        <p:spPr bwMode="auto">
          <a:xfrm>
            <a:off x="4357686" y="3286124"/>
            <a:ext cx="1824396" cy="1428760"/>
          </a:xfrm>
          <a:prstGeom prst="rect">
            <a:avLst/>
          </a:prstGeom>
          <a:noFill/>
        </p:spPr>
      </p:pic>
      <p:pic>
        <p:nvPicPr>
          <p:cNvPr id="5126" name="Picture 6" descr="D:\ЛЕНА\фото\Выставки в студии-2012-2013\IMG_1477.jpg"/>
          <p:cNvPicPr>
            <a:picLocks noChangeAspect="1" noChangeArrowheads="1"/>
          </p:cNvPicPr>
          <p:nvPr/>
        </p:nvPicPr>
        <p:blipFill>
          <a:blip r:embed="rId4" cstate="print"/>
          <a:srcRect l="37210" t="73422" r="44929" b="6734"/>
          <a:stretch>
            <a:fillRect/>
          </a:stretch>
        </p:blipFill>
        <p:spPr bwMode="auto">
          <a:xfrm>
            <a:off x="6500826" y="3286124"/>
            <a:ext cx="2160000" cy="1800000"/>
          </a:xfrm>
          <a:prstGeom prst="rect">
            <a:avLst/>
          </a:prstGeom>
          <a:noFill/>
        </p:spPr>
      </p:pic>
      <p:pic>
        <p:nvPicPr>
          <p:cNvPr id="5127" name="Picture 7" descr="D:\ЛЕНА\фото\Выставки в студии-2012-2013\IMG_1477.jpg"/>
          <p:cNvPicPr>
            <a:picLocks noChangeAspect="1" noChangeArrowheads="1"/>
          </p:cNvPicPr>
          <p:nvPr/>
        </p:nvPicPr>
        <p:blipFill>
          <a:blip r:embed="rId3" cstate="print"/>
          <a:srcRect l="77396" t="15875" r="4174" b="60312"/>
          <a:stretch>
            <a:fillRect/>
          </a:stretch>
        </p:blipFill>
        <p:spPr bwMode="auto">
          <a:xfrm>
            <a:off x="5143504" y="4643446"/>
            <a:ext cx="1857388" cy="180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428604"/>
            <a:ext cx="83582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</a:rPr>
              <a:t>Февраль – «С днём защитника Отечества» - </a:t>
            </a:r>
          </a:p>
          <a:p>
            <a:pPr algn="ctr"/>
            <a:r>
              <a:rPr lang="ru-RU" b="1" dirty="0" smtClean="0"/>
              <a:t>выставка в ДДТ</a:t>
            </a:r>
          </a:p>
          <a:p>
            <a:r>
              <a:rPr lang="ru-RU" sz="1400" dirty="0" smtClean="0"/>
              <a:t>Работы детей, обучающихся по программе «Мой друг компьютер» </a:t>
            </a:r>
          </a:p>
          <a:p>
            <a:r>
              <a:rPr lang="ru-RU" sz="1400" dirty="0" smtClean="0"/>
              <a:t>1 год обучения - </a:t>
            </a:r>
            <a:r>
              <a:rPr lang="en-US" sz="1400" dirty="0" smtClean="0"/>
              <a:t>Paint</a:t>
            </a:r>
            <a:r>
              <a:rPr lang="ru-RU" sz="1400" dirty="0" smtClean="0"/>
              <a:t> (рисование), </a:t>
            </a:r>
          </a:p>
          <a:p>
            <a:r>
              <a:rPr lang="ru-RU" sz="1400" dirty="0" smtClean="0"/>
              <a:t>2 год обучения – </a:t>
            </a:r>
            <a:r>
              <a:rPr lang="en-US" sz="1400" dirty="0" smtClean="0"/>
              <a:t>Word</a:t>
            </a:r>
            <a:r>
              <a:rPr lang="ru-RU" sz="1400" dirty="0" smtClean="0"/>
              <a:t>, с использованием материала из сети Интернет</a:t>
            </a:r>
          </a:p>
          <a:p>
            <a:endParaRPr lang="ru-RU" sz="1400" dirty="0"/>
          </a:p>
        </p:txBody>
      </p:sp>
      <p:pic>
        <p:nvPicPr>
          <p:cNvPr id="6146" name="Picture 2" descr="D:\ЛЕНА\фото\Выставки в студии-2012-2013\IMG_15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857364"/>
            <a:ext cx="4799680" cy="3600000"/>
          </a:xfrm>
          <a:prstGeom prst="rect">
            <a:avLst/>
          </a:prstGeom>
          <a:noFill/>
        </p:spPr>
      </p:pic>
      <p:pic>
        <p:nvPicPr>
          <p:cNvPr id="6147" name="Picture 3" descr="D:\ЛЕНА\фото\Выставки в студии-2012-2013\IMG_1511.jpg"/>
          <p:cNvPicPr>
            <a:picLocks noChangeAspect="1" noChangeArrowheads="1"/>
          </p:cNvPicPr>
          <p:nvPr/>
        </p:nvPicPr>
        <p:blipFill>
          <a:blip r:embed="rId3" cstate="print"/>
          <a:srcRect l="58325" t="9922" b="48406"/>
          <a:stretch>
            <a:fillRect/>
          </a:stretch>
        </p:blipFill>
        <p:spPr bwMode="auto">
          <a:xfrm rot="16200000">
            <a:off x="4742070" y="4116188"/>
            <a:ext cx="2639995" cy="1980000"/>
          </a:xfrm>
          <a:prstGeom prst="rect">
            <a:avLst/>
          </a:prstGeom>
          <a:noFill/>
        </p:spPr>
      </p:pic>
      <p:pic>
        <p:nvPicPr>
          <p:cNvPr id="6148" name="Picture 4" descr="D:\ЛЕНА\фото\Выставки в студии-2012-2013\IMG_1511.jpg"/>
          <p:cNvPicPr>
            <a:picLocks noChangeAspect="1" noChangeArrowheads="1"/>
          </p:cNvPicPr>
          <p:nvPr/>
        </p:nvPicPr>
        <p:blipFill>
          <a:blip r:embed="rId4" cstate="print"/>
          <a:srcRect l="7129" t="42393" r="51195" b="19427"/>
          <a:stretch>
            <a:fillRect/>
          </a:stretch>
        </p:blipFill>
        <p:spPr bwMode="auto">
          <a:xfrm rot="16200000">
            <a:off x="6192975" y="2165217"/>
            <a:ext cx="2881457" cy="198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428604"/>
            <a:ext cx="83582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Март – «С праздником 8 марта» - </a:t>
            </a:r>
          </a:p>
          <a:p>
            <a:pPr algn="ctr"/>
            <a:r>
              <a:rPr lang="ru-RU" b="1" dirty="0" smtClean="0"/>
              <a:t>выставка в ДДТ</a:t>
            </a:r>
          </a:p>
          <a:p>
            <a:r>
              <a:rPr lang="ru-RU" sz="1400" dirty="0" smtClean="0"/>
              <a:t>Работы детей, обучающихся по программам «Сказки волшебницы </a:t>
            </a:r>
            <a:r>
              <a:rPr lang="ru-RU" sz="1400" dirty="0" err="1" smtClean="0"/>
              <a:t>Компьюты</a:t>
            </a:r>
            <a:r>
              <a:rPr lang="ru-RU" sz="1400" dirty="0" smtClean="0"/>
              <a:t>», «Мой друг компьютер» – </a:t>
            </a:r>
            <a:r>
              <a:rPr lang="en-US" sz="1400" dirty="0" smtClean="0"/>
              <a:t>Paint</a:t>
            </a:r>
            <a:r>
              <a:rPr lang="ru-RU" sz="1400" dirty="0" smtClean="0"/>
              <a:t> (рисование).</a:t>
            </a:r>
            <a:endParaRPr lang="ru-RU" sz="1400" dirty="0"/>
          </a:p>
        </p:txBody>
      </p:sp>
      <p:pic>
        <p:nvPicPr>
          <p:cNvPr id="7170" name="Picture 2" descr="D:\ЛЕНА\фото\Выставки в студии-2012-2013\IMG_1531.jpg"/>
          <p:cNvPicPr>
            <a:picLocks noChangeAspect="1" noChangeArrowheads="1"/>
          </p:cNvPicPr>
          <p:nvPr/>
        </p:nvPicPr>
        <p:blipFill>
          <a:blip r:embed="rId2" cstate="print"/>
          <a:srcRect t="3865" b="5536"/>
          <a:stretch>
            <a:fillRect/>
          </a:stretch>
        </p:blipFill>
        <p:spPr bwMode="auto">
          <a:xfrm rot="16200000">
            <a:off x="-269027" y="2340673"/>
            <a:ext cx="4799675" cy="3261553"/>
          </a:xfrm>
          <a:prstGeom prst="rect">
            <a:avLst/>
          </a:prstGeom>
          <a:noFill/>
        </p:spPr>
      </p:pic>
      <p:pic>
        <p:nvPicPr>
          <p:cNvPr id="7171" name="Picture 3" descr="D:\ЛЕНА\фото\Выставки в студии-2012-2013\IMG_1531.jpg"/>
          <p:cNvPicPr>
            <a:picLocks noChangeAspect="1" noChangeArrowheads="1"/>
          </p:cNvPicPr>
          <p:nvPr/>
        </p:nvPicPr>
        <p:blipFill>
          <a:blip r:embed="rId3" cstate="print"/>
          <a:srcRect l="46340" t="36456" r="31561" b="41255"/>
          <a:stretch>
            <a:fillRect/>
          </a:stretch>
        </p:blipFill>
        <p:spPr bwMode="auto">
          <a:xfrm rot="16200000">
            <a:off x="3452007" y="1977227"/>
            <a:ext cx="3331229" cy="2520000"/>
          </a:xfrm>
          <a:prstGeom prst="rect">
            <a:avLst/>
          </a:prstGeom>
          <a:noFill/>
        </p:spPr>
      </p:pic>
      <p:pic>
        <p:nvPicPr>
          <p:cNvPr id="7172" name="Picture 4" descr="D:\ЛЕНА\фото\Выставки в студии-2012-2013\IMG_1531.jpg"/>
          <p:cNvPicPr>
            <a:picLocks noChangeAspect="1" noChangeArrowheads="1"/>
          </p:cNvPicPr>
          <p:nvPr/>
        </p:nvPicPr>
        <p:blipFill>
          <a:blip r:embed="rId3" cstate="print"/>
          <a:srcRect l="3486" t="38901" r="74605" b="38763"/>
          <a:stretch>
            <a:fillRect/>
          </a:stretch>
        </p:blipFill>
        <p:spPr bwMode="auto">
          <a:xfrm rot="16200000">
            <a:off x="5827309" y="3531013"/>
            <a:ext cx="3295530" cy="25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428604"/>
            <a:ext cx="835824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</a:rPr>
              <a:t>Апрель – «С Днём космонавтики» </a:t>
            </a:r>
          </a:p>
          <a:p>
            <a:pPr algn="ctr"/>
            <a:r>
              <a:rPr lang="ru-RU" sz="1400" dirty="0" smtClean="0"/>
              <a:t>Работы детей, обучающихся по программам «Сказки волшебницы </a:t>
            </a:r>
            <a:r>
              <a:rPr lang="ru-RU" sz="1400" dirty="0" err="1" smtClean="0"/>
              <a:t>Компьюты</a:t>
            </a:r>
            <a:r>
              <a:rPr lang="ru-RU" sz="1400" dirty="0" smtClean="0"/>
              <a:t>», «Мой друг компьютер», 1 год обучения – </a:t>
            </a:r>
            <a:r>
              <a:rPr lang="en-US" sz="1400" dirty="0" smtClean="0"/>
              <a:t>Paint</a:t>
            </a:r>
            <a:r>
              <a:rPr lang="ru-RU" sz="1400" dirty="0" smtClean="0"/>
              <a:t> (рисование), «Мой друг компьютер», 2 год обучения – </a:t>
            </a:r>
            <a:r>
              <a:rPr lang="en-US" sz="1400" dirty="0" smtClean="0"/>
              <a:t>Word</a:t>
            </a:r>
            <a:r>
              <a:rPr lang="ru-RU" sz="1400" dirty="0" smtClean="0"/>
              <a:t>, с использованием материалов из Интернет</a:t>
            </a:r>
            <a:endParaRPr lang="ru-RU" sz="1400" dirty="0"/>
          </a:p>
        </p:txBody>
      </p:sp>
      <p:pic>
        <p:nvPicPr>
          <p:cNvPr id="8194" name="Picture 2" descr="G:\Фото\космос\IMG_17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500174"/>
            <a:ext cx="3839740" cy="2880000"/>
          </a:xfrm>
          <a:prstGeom prst="rect">
            <a:avLst/>
          </a:prstGeom>
          <a:noFill/>
        </p:spPr>
      </p:pic>
      <p:pic>
        <p:nvPicPr>
          <p:cNvPr id="8195" name="Picture 3" descr="G:\Фото\космос\IMG_17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279524" y="-4373563"/>
            <a:ext cx="2700183" cy="3600000"/>
          </a:xfrm>
          <a:prstGeom prst="rect">
            <a:avLst/>
          </a:prstGeom>
          <a:noFill/>
        </p:spPr>
      </p:pic>
      <p:pic>
        <p:nvPicPr>
          <p:cNvPr id="8196" name="Picture 4" descr="G:\Фото\космос\IMG_1780.JPG"/>
          <p:cNvPicPr>
            <a:picLocks noChangeAspect="1" noChangeArrowheads="1"/>
          </p:cNvPicPr>
          <p:nvPr/>
        </p:nvPicPr>
        <p:blipFill>
          <a:blip r:embed="rId4" cstate="print"/>
          <a:srcRect l="33331" t="66177" r="34318" b="4412"/>
          <a:stretch>
            <a:fillRect/>
          </a:stretch>
        </p:blipFill>
        <p:spPr bwMode="auto">
          <a:xfrm>
            <a:off x="4429124" y="1500174"/>
            <a:ext cx="2160000" cy="2618182"/>
          </a:xfrm>
          <a:prstGeom prst="rect">
            <a:avLst/>
          </a:prstGeom>
          <a:noFill/>
        </p:spPr>
      </p:pic>
      <p:pic>
        <p:nvPicPr>
          <p:cNvPr id="8197" name="Picture 5" descr="G:\Фото\космос\IMG_1780.JPG"/>
          <p:cNvPicPr>
            <a:picLocks noChangeAspect="1" noChangeArrowheads="1"/>
          </p:cNvPicPr>
          <p:nvPr/>
        </p:nvPicPr>
        <p:blipFill>
          <a:blip r:embed="rId5" cstate="print"/>
          <a:srcRect l="6655" t="42307" r="44998" b="32007"/>
          <a:stretch>
            <a:fillRect/>
          </a:stretch>
        </p:blipFill>
        <p:spPr bwMode="auto">
          <a:xfrm>
            <a:off x="2357422" y="4214818"/>
            <a:ext cx="3049411" cy="2160000"/>
          </a:xfrm>
          <a:prstGeom prst="rect">
            <a:avLst/>
          </a:prstGeom>
          <a:noFill/>
        </p:spPr>
      </p:pic>
      <p:pic>
        <p:nvPicPr>
          <p:cNvPr id="8198" name="Picture 6" descr="G:\Фото\космос\IMG_1781.JPG"/>
          <p:cNvPicPr>
            <a:picLocks noChangeAspect="1" noChangeArrowheads="1"/>
          </p:cNvPicPr>
          <p:nvPr/>
        </p:nvPicPr>
        <p:blipFill>
          <a:blip r:embed="rId6" cstate="print"/>
          <a:srcRect l="59894" t="56616" r="9866" b="12614"/>
          <a:stretch>
            <a:fillRect/>
          </a:stretch>
        </p:blipFill>
        <p:spPr bwMode="auto">
          <a:xfrm>
            <a:off x="6500826" y="3429000"/>
            <a:ext cx="2160000" cy="29302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428604"/>
            <a:ext cx="83582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B050"/>
                </a:solidFill>
              </a:rPr>
              <a:t>Май – «Здравствуй, Весна!» </a:t>
            </a:r>
          </a:p>
          <a:p>
            <a:pPr algn="ctr"/>
            <a:r>
              <a:rPr lang="ru-RU" sz="1400" dirty="0" smtClean="0"/>
              <a:t>Работы детей, обучающихся по программе «Мой друг компьютер», 2 год обучения – </a:t>
            </a:r>
            <a:r>
              <a:rPr lang="en-US" sz="1400" dirty="0" smtClean="0"/>
              <a:t>Paint</a:t>
            </a:r>
            <a:r>
              <a:rPr lang="ru-RU" sz="1400" dirty="0" smtClean="0"/>
              <a:t> (рисование).</a:t>
            </a:r>
            <a:endParaRPr lang="ru-RU" sz="1400" dirty="0"/>
          </a:p>
        </p:txBody>
      </p:sp>
      <p:pic>
        <p:nvPicPr>
          <p:cNvPr id="9218" name="Picture 2" descr="G:\Фото\конкурс\IMG_1850.JPG"/>
          <p:cNvPicPr>
            <a:picLocks noChangeAspect="1" noChangeArrowheads="1"/>
          </p:cNvPicPr>
          <p:nvPr/>
        </p:nvPicPr>
        <p:blipFill>
          <a:blip r:embed="rId2" cstate="print"/>
          <a:srcRect l="5953" t="2977" r="12687" b="6231"/>
          <a:stretch>
            <a:fillRect/>
          </a:stretch>
        </p:blipFill>
        <p:spPr bwMode="auto">
          <a:xfrm>
            <a:off x="2786050" y="1285860"/>
            <a:ext cx="3435940" cy="511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98</TotalTime>
  <Words>319</Words>
  <Application>Microsoft Office PowerPoint</Application>
  <PresentationFormat>Экран (4:3)</PresentationFormat>
  <Paragraphs>30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2" baseType="lpstr">
      <vt:lpstr>Verdana</vt:lpstr>
      <vt:lpstr>Wingdings 2</vt:lpstr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Лена</dc:creator>
  <cp:lastModifiedBy>ADMIN</cp:lastModifiedBy>
  <cp:revision>11</cp:revision>
  <dcterms:created xsi:type="dcterms:W3CDTF">2013-11-03T13:37:17Z</dcterms:created>
  <dcterms:modified xsi:type="dcterms:W3CDTF">2013-11-05T09:53:03Z</dcterms:modified>
</cp:coreProperties>
</file>