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3" r:id="rId4"/>
    <p:sldId id="270" r:id="rId5"/>
    <p:sldId id="268" r:id="rId6"/>
    <p:sldId id="269" r:id="rId7"/>
    <p:sldId id="266" r:id="rId8"/>
    <p:sldId id="271" r:id="rId9"/>
    <p:sldId id="272" r:id="rId10"/>
    <p:sldId id="273" r:id="rId11"/>
    <p:sldId id="274" r:id="rId12"/>
    <p:sldId id="277" r:id="rId13"/>
    <p:sldId id="279" r:id="rId14"/>
    <p:sldId id="280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38CB-4F03-4658-885E-C159999C8DB2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36BD-8964-4980-A13E-77855A325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Другие работы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учащихся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любимых мам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IMG_20140313_172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48264" y="2924944"/>
            <a:ext cx="1828298" cy="2437731"/>
          </a:xfrm>
        </p:spPr>
      </p:pic>
      <p:pic>
        <p:nvPicPr>
          <p:cNvPr id="7" name="Содержимое 6" descr="IMG_20140306_1614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096344" cy="2322258"/>
          </a:xfrm>
        </p:spPr>
      </p:pic>
      <p:pic>
        <p:nvPicPr>
          <p:cNvPr id="9" name="Рисунок 8" descr="IMG_20140318_155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365104"/>
            <a:ext cx="1676722" cy="2235629"/>
          </a:xfrm>
          <a:prstGeom prst="rect">
            <a:avLst/>
          </a:prstGeom>
        </p:spPr>
      </p:pic>
      <p:pic>
        <p:nvPicPr>
          <p:cNvPr id="10" name="Рисунок 9" descr="20130417_152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60648"/>
            <a:ext cx="1707654" cy="2276872"/>
          </a:xfrm>
          <a:prstGeom prst="rect">
            <a:avLst/>
          </a:prstGeom>
        </p:spPr>
      </p:pic>
      <p:pic>
        <p:nvPicPr>
          <p:cNvPr id="11" name="Рисунок 10" descr="1211201210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73016"/>
            <a:ext cx="1708587" cy="3044120"/>
          </a:xfrm>
          <a:prstGeom prst="rect">
            <a:avLst/>
          </a:prstGeom>
        </p:spPr>
      </p:pic>
      <p:pic>
        <p:nvPicPr>
          <p:cNvPr id="12" name="Рисунок 11" descr="13564589716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1412776"/>
            <a:ext cx="1376546" cy="2452536"/>
          </a:xfrm>
          <a:prstGeom prst="rect">
            <a:avLst/>
          </a:prstGeom>
        </p:spPr>
      </p:pic>
      <p:pic>
        <p:nvPicPr>
          <p:cNvPr id="13" name="Рисунок 12" descr="13564589700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292080" y="3933056"/>
            <a:ext cx="1520447" cy="270892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G_20131009_191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052736"/>
            <a:ext cx="1738536" cy="1303902"/>
          </a:xfrm>
          <a:prstGeom prst="rect">
            <a:avLst/>
          </a:prstGeom>
        </p:spPr>
      </p:pic>
      <p:pic>
        <p:nvPicPr>
          <p:cNvPr id="3" name="Рисунок 2" descr="20130121_193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32656"/>
            <a:ext cx="2247714" cy="2996952"/>
          </a:xfrm>
          <a:prstGeom prst="rect">
            <a:avLst/>
          </a:prstGeom>
        </p:spPr>
      </p:pic>
      <p:pic>
        <p:nvPicPr>
          <p:cNvPr id="4" name="Рисунок 3" descr="20130121_193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1707654" cy="2276872"/>
          </a:xfrm>
          <a:prstGeom prst="rect">
            <a:avLst/>
          </a:prstGeom>
        </p:spPr>
      </p:pic>
      <p:pic>
        <p:nvPicPr>
          <p:cNvPr id="5" name="Рисунок 4" descr="2011201211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764704"/>
            <a:ext cx="1636579" cy="2915826"/>
          </a:xfrm>
          <a:prstGeom prst="rect">
            <a:avLst/>
          </a:prstGeom>
        </p:spPr>
      </p:pic>
      <p:pic>
        <p:nvPicPr>
          <p:cNvPr id="6" name="Рисунок 5" descr="IMG_20140117_1502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844824"/>
            <a:ext cx="1707654" cy="2276872"/>
          </a:xfrm>
          <a:prstGeom prst="rect">
            <a:avLst/>
          </a:prstGeom>
        </p:spPr>
      </p:pic>
      <p:pic>
        <p:nvPicPr>
          <p:cNvPr id="7" name="Рисунок 6" descr="13564587544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501008"/>
            <a:ext cx="1744980" cy="3108960"/>
          </a:xfrm>
          <a:prstGeom prst="rect">
            <a:avLst/>
          </a:prstGeom>
        </p:spPr>
      </p:pic>
      <p:pic>
        <p:nvPicPr>
          <p:cNvPr id="8" name="Рисунок 7" descr="13564589691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3573016"/>
            <a:ext cx="1744980" cy="3108960"/>
          </a:xfrm>
          <a:prstGeom prst="rect">
            <a:avLst/>
          </a:prstGeom>
        </p:spPr>
      </p:pic>
      <p:pic>
        <p:nvPicPr>
          <p:cNvPr id="9" name="Рисунок 8" descr="IMG_20140225_1728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4221088"/>
            <a:ext cx="1779662" cy="237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60648"/>
            <a:ext cx="2388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Выставка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 descr="135645874946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2420888"/>
            <a:ext cx="2067655" cy="11605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 «Новому году»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1212_162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96952"/>
            <a:ext cx="2771800" cy="2078850"/>
          </a:xfrm>
          <a:prstGeom prst="rect">
            <a:avLst/>
          </a:prstGeom>
        </p:spPr>
      </p:pic>
      <p:pic>
        <p:nvPicPr>
          <p:cNvPr id="3" name="Рисунок 2" descr="IMG_20131216_172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221088"/>
            <a:ext cx="3024336" cy="2268252"/>
          </a:xfrm>
          <a:prstGeom prst="rect">
            <a:avLst/>
          </a:prstGeom>
        </p:spPr>
      </p:pic>
      <p:pic>
        <p:nvPicPr>
          <p:cNvPr id="4" name="Рисунок 3" descr="IMG_20131216_172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2891813" cy="216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872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 ожидании праздника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4" descr="IMG_20131213_171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484784"/>
            <a:ext cx="2790461" cy="209284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Отличное настроение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IMG_20131217_173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1995686" cy="2660915"/>
          </a:xfrm>
          <a:prstGeom prst="rect">
            <a:avLst/>
          </a:prstGeom>
        </p:spPr>
      </p:pic>
      <p:pic>
        <p:nvPicPr>
          <p:cNvPr id="4" name="Рисунок 3" descr="IMG_20131217_18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760" y="1628800"/>
            <a:ext cx="2160240" cy="2880320"/>
          </a:xfrm>
          <a:prstGeom prst="rect">
            <a:avLst/>
          </a:prstGeom>
        </p:spPr>
      </p:pic>
      <p:pic>
        <p:nvPicPr>
          <p:cNvPr id="5" name="Рисунок 4" descr="IMG_20131217_175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101075"/>
            <a:ext cx="2067694" cy="2756925"/>
          </a:xfrm>
          <a:prstGeom prst="rect">
            <a:avLst/>
          </a:prstGeom>
        </p:spPr>
      </p:pic>
      <p:pic>
        <p:nvPicPr>
          <p:cNvPr id="6" name="Рисунок 5" descr="IMG_20131217_185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97693"/>
            <a:ext cx="2070230" cy="2760307"/>
          </a:xfrm>
          <a:prstGeom prst="rect">
            <a:avLst/>
          </a:prstGeom>
        </p:spPr>
      </p:pic>
      <p:pic>
        <p:nvPicPr>
          <p:cNvPr id="7" name="Содержимое 5" descr="IMG_20131216_1852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412776"/>
            <a:ext cx="2076878" cy="2769171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Выставка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1356194610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76672"/>
            <a:ext cx="1744980" cy="3108960"/>
          </a:xfrm>
          <a:prstGeom prst="rect">
            <a:avLst/>
          </a:prstGeom>
        </p:spPr>
      </p:pic>
      <p:pic>
        <p:nvPicPr>
          <p:cNvPr id="4" name="Рисунок 3" descr="IMG_20131216_182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2304256" cy="3072341"/>
          </a:xfrm>
          <a:prstGeom prst="rect">
            <a:avLst/>
          </a:prstGeom>
        </p:spPr>
      </p:pic>
      <p:pic>
        <p:nvPicPr>
          <p:cNvPr id="5" name="Рисунок 4" descr="IMG_20131223_17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348880"/>
            <a:ext cx="2139702" cy="2852936"/>
          </a:xfrm>
          <a:prstGeom prst="rect">
            <a:avLst/>
          </a:prstGeom>
        </p:spPr>
      </p:pic>
      <p:pic>
        <p:nvPicPr>
          <p:cNvPr id="6" name="Рисунок 5" descr="IMG_20131216_162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717032"/>
            <a:ext cx="2139702" cy="2852936"/>
          </a:xfrm>
          <a:prstGeom prst="rect">
            <a:avLst/>
          </a:prstGeom>
        </p:spPr>
      </p:pic>
      <p:pic>
        <p:nvPicPr>
          <p:cNvPr id="7" name="Рисунок 6" descr="IMG_20131216_162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3645024"/>
            <a:ext cx="2193708" cy="29249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Картины из шерстяных волокон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1">
                    <a:lumMod val="50000"/>
                  </a:schemeClr>
                </a:solidFill>
              </a:rPr>
              <a:t>Поэтапное изготовление</a:t>
            </a:r>
            <a:endParaRPr lang="ru-RU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G_20131023_1747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052736"/>
            <a:ext cx="2808312" cy="2106234"/>
          </a:xfrm>
        </p:spPr>
      </p:pic>
      <p:pic>
        <p:nvPicPr>
          <p:cNvPr id="7" name="Рисунок 6" descr="IMG_20131023_1748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556792"/>
            <a:ext cx="2808312" cy="2106234"/>
          </a:xfrm>
          <a:prstGeom prst="rect">
            <a:avLst/>
          </a:prstGeom>
        </p:spPr>
      </p:pic>
      <p:pic>
        <p:nvPicPr>
          <p:cNvPr id="8" name="Рисунок 7" descr="IMG_20131023_1742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31640" y="3861048"/>
            <a:ext cx="2976331" cy="2232248"/>
          </a:xfrm>
          <a:prstGeom prst="rect">
            <a:avLst/>
          </a:prstGeom>
        </p:spPr>
      </p:pic>
      <p:pic>
        <p:nvPicPr>
          <p:cNvPr id="9" name="Рисунок 8" descr="IMG_20131023_194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2664296" cy="22322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0522_175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20130522_182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4" name="TextBox 3"/>
          <p:cNvSpPr txBox="1"/>
          <p:nvPr/>
        </p:nvSpPr>
        <p:spPr>
          <a:xfrm>
            <a:off x="2123728" y="40466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Другие работы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Мокрое валяние шерсти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20131023_1744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31114_184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Сумка с украшениями из шерсти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20131008_1834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31008_1833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accent1">
                    <a:lumMod val="50000"/>
                  </a:schemeClr>
                </a:solidFill>
              </a:rPr>
              <a:t>Выставка</a:t>
            </a:r>
            <a:endParaRPr lang="ru-RU" sz="4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G_20140225_173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980728"/>
            <a:ext cx="2167998" cy="2890664"/>
          </a:xfrm>
        </p:spPr>
      </p:pic>
      <p:pic>
        <p:nvPicPr>
          <p:cNvPr id="7" name="Рисунок 6" descr="IMG_20131114_184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2171734" cy="1628800"/>
          </a:xfrm>
          <a:prstGeom prst="rect">
            <a:avLst/>
          </a:prstGeom>
        </p:spPr>
      </p:pic>
      <p:pic>
        <p:nvPicPr>
          <p:cNvPr id="8" name="Рисунок 7" descr="IMG_20131008_183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9120"/>
            <a:ext cx="1491630" cy="1988840"/>
          </a:xfrm>
          <a:prstGeom prst="rect">
            <a:avLst/>
          </a:prstGeom>
        </p:spPr>
      </p:pic>
      <p:pic>
        <p:nvPicPr>
          <p:cNvPr id="9" name="Рисунок 8" descr="20130522_175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221088"/>
            <a:ext cx="1787691" cy="1340768"/>
          </a:xfrm>
          <a:prstGeom prst="rect">
            <a:avLst/>
          </a:prstGeom>
        </p:spPr>
      </p:pic>
      <p:pic>
        <p:nvPicPr>
          <p:cNvPr id="10" name="Рисунок 9" descr="20130401_1954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903132"/>
            <a:ext cx="2016224" cy="1666268"/>
          </a:xfrm>
          <a:prstGeom prst="rect">
            <a:avLst/>
          </a:prstGeom>
        </p:spPr>
      </p:pic>
      <p:pic>
        <p:nvPicPr>
          <p:cNvPr id="11" name="Рисунок 10" descr="20130522_1827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420888"/>
            <a:ext cx="1879484" cy="1844824"/>
          </a:xfrm>
          <a:prstGeom prst="rect">
            <a:avLst/>
          </a:prstGeom>
        </p:spPr>
      </p:pic>
      <p:pic>
        <p:nvPicPr>
          <p:cNvPr id="1026" name="Picture 2" descr="C:\Users\Админ\Desktop\работы\IMG_20140414_1420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052736"/>
            <a:ext cx="2088232" cy="2784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Цветы из ткани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Просто и красиво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20131009_1918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Содержимое 7" descr="IMG_20131119_1732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</TotalTime>
  <Words>41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Другие работы учащихся</vt:lpstr>
      <vt:lpstr>Картины из шерстяных волокон</vt:lpstr>
      <vt:lpstr>Поэтапное изготовление</vt:lpstr>
      <vt:lpstr>Презентация PowerPoint</vt:lpstr>
      <vt:lpstr>Мокрое валяние шерсти</vt:lpstr>
      <vt:lpstr>Сумка с украшениями из шерсти</vt:lpstr>
      <vt:lpstr>Выставка</vt:lpstr>
      <vt:lpstr>Цветы из ткани</vt:lpstr>
      <vt:lpstr>Просто и красиво</vt:lpstr>
      <vt:lpstr>Для любимых мам</vt:lpstr>
      <vt:lpstr>Презентация PowerPoint</vt:lpstr>
      <vt:lpstr>К «Новому году»</vt:lpstr>
      <vt:lpstr>Презентация PowerPoint</vt:lpstr>
      <vt:lpstr>Отличное настроение</vt:lpstr>
      <vt:lpstr>Выставка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из шерсти</dc:title>
  <dc:creator>Админ</dc:creator>
  <cp:lastModifiedBy>7</cp:lastModifiedBy>
  <cp:revision>29</cp:revision>
  <dcterms:created xsi:type="dcterms:W3CDTF">2014-04-13T15:16:19Z</dcterms:created>
  <dcterms:modified xsi:type="dcterms:W3CDTF">2014-05-16T10:56:28Z</dcterms:modified>
</cp:coreProperties>
</file>