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B14D-43DA-4164-9503-81EEAAEFB7D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868A-D13D-4160-984F-87342DFB1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8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B14D-43DA-4164-9503-81EEAAEFB7D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868A-D13D-4160-984F-87342DFB1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0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B14D-43DA-4164-9503-81EEAAEFB7D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868A-D13D-4160-984F-87342DFB1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6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B14D-43DA-4164-9503-81EEAAEFB7D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868A-D13D-4160-984F-87342DFB1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B14D-43DA-4164-9503-81EEAAEFB7D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868A-D13D-4160-984F-87342DFB1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0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B14D-43DA-4164-9503-81EEAAEFB7D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868A-D13D-4160-984F-87342DFB1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6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B14D-43DA-4164-9503-81EEAAEFB7D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868A-D13D-4160-984F-87342DFB1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4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B14D-43DA-4164-9503-81EEAAEFB7D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868A-D13D-4160-984F-87342DFB1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4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B14D-43DA-4164-9503-81EEAAEFB7D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868A-D13D-4160-984F-87342DFB1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9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B14D-43DA-4164-9503-81EEAAEFB7D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868A-D13D-4160-984F-87342DFB1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1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B14D-43DA-4164-9503-81EEAAEFB7D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868A-D13D-4160-984F-87342DFB1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6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5B14D-43DA-4164-9503-81EEAAEFB7D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4868A-D13D-4160-984F-87342DFB1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2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8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8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52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0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76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1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1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78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35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2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4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4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85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91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32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45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37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7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9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22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54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7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48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99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88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2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00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30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98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61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1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8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6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1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85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7</cp:lastModifiedBy>
  <cp:revision>2</cp:revision>
  <dcterms:created xsi:type="dcterms:W3CDTF">2015-09-15T11:24:25Z</dcterms:created>
  <dcterms:modified xsi:type="dcterms:W3CDTF">2015-09-15T11:27:45Z</dcterms:modified>
</cp:coreProperties>
</file>