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4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74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4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83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3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8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7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7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0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7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2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6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2CDD-1B5B-4E07-AA28-2BBC0155B521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DA37D0-A63B-4861-BC3F-80A80F95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9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34142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Международный детский экологический форум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«Зеленая планета»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</a:t>
            </a:r>
            <a:r>
              <a:rPr lang="ru-RU" sz="3100" i="1" dirty="0" smtClean="0">
                <a:solidFill>
                  <a:schemeClr val="accent4">
                    <a:lumMod val="50000"/>
                  </a:schemeClr>
                </a:solidFill>
              </a:rPr>
              <a:t>(27-31 октября 2014 г.)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062912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г.Москва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ru-RU" dirty="0" smtClean="0"/>
              <a:t>30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800" dirty="0" smtClean="0"/>
              <a:t>Основы Российского законодательства</a:t>
            </a:r>
            <a:r>
              <a:rPr lang="ru-RU" sz="2000" i="1" dirty="0" smtClean="0"/>
              <a:t>»</a:t>
            </a:r>
          </a:p>
          <a:p>
            <a:pPr>
              <a:buNone/>
            </a:pPr>
            <a:r>
              <a:rPr lang="ru-RU" sz="2000" i="1" dirty="0" smtClean="0"/>
              <a:t>Встреча с сенаторами России в </a:t>
            </a:r>
          </a:p>
          <a:p>
            <a:pPr>
              <a:buNone/>
            </a:pPr>
            <a:r>
              <a:rPr lang="ru-RU" sz="2000" i="1" dirty="0" smtClean="0"/>
              <a:t>Совете Федерации</a:t>
            </a:r>
            <a:endParaRPr lang="ru-RU" sz="2000" i="1" dirty="0"/>
          </a:p>
        </p:txBody>
      </p:sp>
      <p:pic>
        <p:nvPicPr>
          <p:cNvPr id="9218" name="Picture 2" descr="C:\Documents and Settings\кобчиков\Рабочий стол\Новая папка (5)\647.jpg"/>
          <p:cNvPicPr>
            <a:picLocks noChangeAspect="1" noChangeArrowheads="1"/>
          </p:cNvPicPr>
          <p:nvPr/>
        </p:nvPicPr>
        <p:blipFill>
          <a:blip r:embed="rId2" cstate="print"/>
          <a:srcRect l="22975" b="18489"/>
          <a:stretch>
            <a:fillRect/>
          </a:stretch>
        </p:blipFill>
        <p:spPr bwMode="auto">
          <a:xfrm>
            <a:off x="611560" y="2420888"/>
            <a:ext cx="1567262" cy="2220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C:\Documents and Settings\кобчиков\Рабочий стол\Новая папка (5)\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834" y="1658456"/>
            <a:ext cx="1879314" cy="2516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C:\Documents and Settings\кобчиков\Рабочий стол\Новая папка (5)\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1485492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Documents and Settings\кобчиков\Рабочий стол\Новая папка (5)\666.jpg"/>
          <p:cNvPicPr>
            <a:picLocks noChangeAspect="1" noChangeArrowheads="1"/>
          </p:cNvPicPr>
          <p:nvPr/>
        </p:nvPicPr>
        <p:blipFill>
          <a:blip r:embed="rId5" cstate="print"/>
          <a:srcRect l="18215" b="18618"/>
          <a:stretch>
            <a:fillRect/>
          </a:stretch>
        </p:blipFill>
        <p:spPr bwMode="auto">
          <a:xfrm>
            <a:off x="3131840" y="2420888"/>
            <a:ext cx="1656184" cy="2206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2" name="Picture 6" descr="C:\Documents and Settings\кобчиков\Рабочий стол\Новая папка (5)\6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54177"/>
            <a:ext cx="2736304" cy="204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5" name="Picture 9" descr="C:\Documents and Settings\кобчиков\Рабочий стол\Москва\Алиса в Москве\41921a6d44cc2c121ff2bd5c69d2aa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1537" y="4174562"/>
            <a:ext cx="3312368" cy="2474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713234"/>
          </a:xfrm>
        </p:spPr>
        <p:txBody>
          <a:bodyPr>
            <a:normAutofit/>
          </a:bodyPr>
          <a:lstStyle/>
          <a:p>
            <a:r>
              <a:rPr lang="ru-RU" dirty="0" smtClean="0"/>
              <a:t> 30 </a:t>
            </a:r>
            <a:r>
              <a:rPr lang="ru-RU" dirty="0" smtClean="0"/>
              <a:t>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В </a:t>
            </a:r>
            <a:r>
              <a:rPr lang="ru-RU" dirty="0" smtClean="0"/>
              <a:t>залах Исторического музея и Третьяковской галереи</a:t>
            </a:r>
            <a:endParaRPr lang="ru-RU" dirty="0"/>
          </a:p>
        </p:txBody>
      </p:sp>
      <p:pic>
        <p:nvPicPr>
          <p:cNvPr id="10242" name="Picture 2" descr="C:\Documents and Settings\кобчиков\Рабочий стол\Новая папка (5)\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880320" cy="2151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3" descr="C:\Documents and Settings\кобчиков\Рабочий стол\Новая папка (5)\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663" y="2039975"/>
            <a:ext cx="2808312" cy="2097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C:\Documents and Settings\кобчиков\Рабочий стол\Новая папка (5)\711.jpg"/>
          <p:cNvPicPr>
            <a:picLocks noChangeAspect="1" noChangeArrowheads="1"/>
          </p:cNvPicPr>
          <p:nvPr/>
        </p:nvPicPr>
        <p:blipFill>
          <a:blip r:embed="rId4" cstate="print"/>
          <a:srcRect l="6667" b="16481"/>
          <a:stretch>
            <a:fillRect/>
          </a:stretch>
        </p:blipFill>
        <p:spPr bwMode="auto">
          <a:xfrm>
            <a:off x="6660232" y="1556792"/>
            <a:ext cx="2016224" cy="2415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C:\Documents and Settings\кобчиков\Рабочий стол\Новая папка (5)\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71793"/>
            <a:ext cx="2808312" cy="2097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7" name="Picture 7" descr="C:\Documents and Settings\кобчиков\Рабочий стол\Новая папка (5)\6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46040"/>
            <a:ext cx="1959393" cy="262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8" name="Picture 8" descr="C:\Documents and Settings\кобчиков\Рабочий стол\Новая папка (5)\5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7445" y="4184759"/>
            <a:ext cx="175441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 октября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Церемония открытия Х</a:t>
            </a:r>
            <a:r>
              <a:rPr lang="en-US" sz="2400" dirty="0" smtClean="0"/>
              <a:t>II</a:t>
            </a:r>
            <a:r>
              <a:rPr lang="ru-RU" sz="2400" dirty="0" smtClean="0"/>
              <a:t> Международного детского экологического форума «Зеленая планета»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1026" name="Picture 2" descr="C:\Documents and Settings\кобчиков\Рабочий стол\Новая папка (5)\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379511" cy="3185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кобчиков\Рабочий стол\Новая папка (5)\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68960"/>
            <a:ext cx="2627784" cy="3518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кобчиков\Рабочий стол\Новая папка (5)\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928"/>
            <a:ext cx="2273135" cy="3043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28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55892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Участники </a:t>
            </a:r>
            <a:r>
              <a:rPr lang="ru-RU" dirty="0" smtClean="0"/>
              <a:t>конкурса мастер-классов среди школьников «Все своими руками»</a:t>
            </a:r>
            <a:endParaRPr lang="ru-RU" dirty="0"/>
          </a:p>
        </p:txBody>
      </p:sp>
      <p:pic>
        <p:nvPicPr>
          <p:cNvPr id="2051" name="Picture 3" descr="C:\Documents and Settings\кобчиков\Рабочий стол\Новая папка (5)\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068960"/>
            <a:ext cx="2465607" cy="3301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кобчиков\Рабочий стол\Новая папка (5)\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2304256" cy="308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Documents and Settings\кобчиков\Рабочий стол\Новая папка (5)\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055" y="2780928"/>
            <a:ext cx="2683409" cy="3592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обчиков\Рабочий стол\Новая папка (5)\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241" y="1412776"/>
            <a:ext cx="2205135" cy="2952328"/>
          </a:xfrm>
          <a:prstGeom prst="rect">
            <a:avLst/>
          </a:prstGeom>
          <a:noFill/>
        </p:spPr>
      </p:pic>
      <p:pic>
        <p:nvPicPr>
          <p:cNvPr id="3079" name="Picture 7" descr="C:\Documents and Settings\кобчиков\Рабочий стол\Новая папка (5)\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2016224" cy="2699407"/>
          </a:xfrm>
          <a:prstGeom prst="rect">
            <a:avLst/>
          </a:prstGeom>
          <a:noFill/>
        </p:spPr>
      </p:pic>
      <p:pic>
        <p:nvPicPr>
          <p:cNvPr id="3076" name="Picture 4" descr="C:\Documents and Settings\кобчиков\Рабочий стол\Новая папка (5)\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135" y="1484784"/>
            <a:ext cx="2130897" cy="2852936"/>
          </a:xfrm>
          <a:prstGeom prst="rect">
            <a:avLst/>
          </a:prstGeom>
          <a:noFill/>
        </p:spPr>
      </p:pic>
      <p:pic>
        <p:nvPicPr>
          <p:cNvPr id="3078" name="Picture 6" descr="C:\Documents and Settings\кобчиков\Рабочий стол\Новая папка (5)\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4919" y="3974032"/>
            <a:ext cx="2066961" cy="2767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3234"/>
          </a:xfrm>
        </p:spPr>
        <p:txBody>
          <a:bodyPr>
            <a:normAutofit/>
          </a:bodyPr>
          <a:lstStyle/>
          <a:p>
            <a:r>
              <a:rPr lang="ru-RU" dirty="0" smtClean="0"/>
              <a:t>28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Конкурс </a:t>
            </a:r>
            <a:r>
              <a:rPr lang="ru-RU" dirty="0" smtClean="0"/>
              <a:t>мастер-классов среди школьников</a:t>
            </a:r>
            <a:endParaRPr lang="ru-RU" dirty="0"/>
          </a:p>
        </p:txBody>
      </p:sp>
      <p:pic>
        <p:nvPicPr>
          <p:cNvPr id="3075" name="Picture 3" descr="C:\Documents and Settings\кобчиков\Рабочий стол\Новая папка (5)\349.jpg"/>
          <p:cNvPicPr>
            <a:picLocks noChangeAspect="1" noChangeArrowheads="1"/>
          </p:cNvPicPr>
          <p:nvPr/>
        </p:nvPicPr>
        <p:blipFill>
          <a:blip r:embed="rId6" cstate="print"/>
          <a:srcRect t="15569" r="13490"/>
          <a:stretch>
            <a:fillRect/>
          </a:stretch>
        </p:blipFill>
        <p:spPr bwMode="auto">
          <a:xfrm>
            <a:off x="251520" y="1586541"/>
            <a:ext cx="2016224" cy="2634547"/>
          </a:xfrm>
          <a:prstGeom prst="rect">
            <a:avLst/>
          </a:prstGeom>
          <a:noFill/>
        </p:spPr>
      </p:pic>
      <p:pic>
        <p:nvPicPr>
          <p:cNvPr id="3077" name="Picture 5" descr="C:\Documents and Settings\кобчиков\Рабочий стол\Новая папка (5)\3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1585" y="3923535"/>
            <a:ext cx="2050895" cy="274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28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5942" y="1268760"/>
            <a:ext cx="8738546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Мастер-класс </a:t>
            </a:r>
            <a:r>
              <a:rPr lang="ru-RU" dirty="0" smtClean="0"/>
              <a:t>Горячёвой Алисы </a:t>
            </a:r>
            <a:r>
              <a:rPr lang="ru-RU" dirty="0" smtClean="0"/>
              <a:t>«</a:t>
            </a:r>
            <a:r>
              <a:rPr lang="ru-RU" dirty="0" smtClean="0"/>
              <a:t>Игрушки из бересты» </a:t>
            </a:r>
            <a:r>
              <a:rPr lang="ru-RU" sz="2000" i="1" dirty="0" smtClean="0"/>
              <a:t>(</a:t>
            </a:r>
            <a:r>
              <a:rPr lang="ru-RU" sz="2000" i="1" dirty="0" smtClean="0"/>
              <a:t>номинация «Использование природного материала</a:t>
            </a:r>
            <a:r>
              <a:rPr lang="ru-RU" sz="2000" i="1" dirty="0" smtClean="0"/>
              <a:t>», </a:t>
            </a:r>
            <a:r>
              <a:rPr lang="ru-RU" sz="2000" i="1" dirty="0" smtClean="0"/>
              <a:t>Изделия из бересты»)</a:t>
            </a:r>
            <a:endParaRPr lang="ru-RU" sz="2000" i="1" dirty="0"/>
          </a:p>
        </p:txBody>
      </p:sp>
      <p:pic>
        <p:nvPicPr>
          <p:cNvPr id="4098" name="Picture 2" descr="C:\Documents and Settings\кобчиков\Рабочий стол\Новая папка (5)\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57" y="3212976"/>
            <a:ext cx="2195736" cy="2939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Documents and Settings\кобчиков\Рабочий стол\Новая папка (5)\378.jpg"/>
          <p:cNvPicPr>
            <a:picLocks noChangeAspect="1" noChangeArrowheads="1"/>
          </p:cNvPicPr>
          <p:nvPr/>
        </p:nvPicPr>
        <p:blipFill rotWithShape="1">
          <a:blip r:embed="rId3" cstate="print"/>
          <a:srcRect l="23621" t="14068" b="6971"/>
          <a:stretch/>
        </p:blipFill>
        <p:spPr bwMode="auto">
          <a:xfrm>
            <a:off x="6507260" y="3268252"/>
            <a:ext cx="2088232" cy="2829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Documents and Settings\кобчиков\Рабочий стол\Новая папка (5)\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55274"/>
            <a:ext cx="2448272" cy="3277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28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8964488" cy="544522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Культура </a:t>
            </a:r>
            <a:r>
              <a:rPr lang="ru-RU" sz="2400" dirty="0" smtClean="0"/>
              <a:t>общения – один из главных гарантов успешной работы в космическом пространстве</a:t>
            </a:r>
          </a:p>
          <a:p>
            <a:pPr marL="64008" indent="0" algn="r">
              <a:buNone/>
            </a:pPr>
            <a:r>
              <a:rPr lang="ru-RU" sz="2000" i="1" dirty="0" smtClean="0"/>
              <a:t>Встреча с летчиком-космонавтом </a:t>
            </a:r>
          </a:p>
          <a:p>
            <a:pPr marL="0" indent="0" algn="r">
              <a:buNone/>
            </a:pPr>
            <a:r>
              <a:rPr lang="ru-RU" sz="2000" i="1" dirty="0" smtClean="0"/>
              <a:t>Сергеем </a:t>
            </a:r>
            <a:r>
              <a:rPr lang="ru-RU" sz="2000" i="1" dirty="0"/>
              <a:t>Рязанским</a:t>
            </a:r>
          </a:p>
          <a:p>
            <a:endParaRPr lang="ru-RU" sz="2400" dirty="0"/>
          </a:p>
        </p:txBody>
      </p:sp>
      <p:pic>
        <p:nvPicPr>
          <p:cNvPr id="5122" name="Picture 2" descr="C:\Documents and Settings\кобчиков\Рабочий стол\Новая папка (5)\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33" y="3356992"/>
            <a:ext cx="3271095" cy="244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Documents and Settings\кобчиков\Рабочий стол\Новая папка (5)\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3212976"/>
            <a:ext cx="4499992" cy="3361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29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9144000" cy="55172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Церемония </a:t>
            </a:r>
            <a:r>
              <a:rPr lang="ru-RU" dirty="0" smtClean="0"/>
              <a:t>награждения </a:t>
            </a:r>
            <a:endParaRPr lang="ru-RU" dirty="0"/>
          </a:p>
        </p:txBody>
      </p:sp>
      <p:pic>
        <p:nvPicPr>
          <p:cNvPr id="6147" name="Picture 3" descr="C:\Documents and Settings\кобчиков\Рабочий стол\Новая папка (5)\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096344" cy="2312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Documents and Settings\кобчиков\Рабочий стол\Новая папка (5)\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44602"/>
            <a:ext cx="3528392" cy="2635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Documents and Settings\кобчиков\Рабочий стол\Новая папка (5)\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788517"/>
            <a:ext cx="2133564" cy="2856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C:\Documents and Settings\кобчиков\Рабочий стол\Новая папка (5)\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060848"/>
            <a:ext cx="1989999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1" name="Picture 7" descr="C:\Documents and Settings\кобчиков\Рабочий стол\Новая папка (5)\492.jpg"/>
          <p:cNvPicPr>
            <a:picLocks noChangeAspect="1" noChangeArrowheads="1"/>
          </p:cNvPicPr>
          <p:nvPr/>
        </p:nvPicPr>
        <p:blipFill>
          <a:blip r:embed="rId6" cstate="print"/>
          <a:srcRect l="8220" t="13595" r="9413" b="13938"/>
          <a:stretch>
            <a:fillRect/>
          </a:stretch>
        </p:blipFill>
        <p:spPr bwMode="auto">
          <a:xfrm>
            <a:off x="5292080" y="4149080"/>
            <a:ext cx="3287322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29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Прогулка </a:t>
            </a:r>
            <a:r>
              <a:rPr lang="ru-RU" dirty="0" smtClean="0"/>
              <a:t>по Москве</a:t>
            </a:r>
            <a:endParaRPr lang="ru-RU" dirty="0"/>
          </a:p>
        </p:txBody>
      </p:sp>
      <p:pic>
        <p:nvPicPr>
          <p:cNvPr id="7170" name="Picture 2" descr="C:\Documents and Settings\кобчиков\Рабочий стол\Новая папка (5)\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843808" cy="2124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Documents and Settings\кобчиков\Рабочий стол\Новая папка (5)\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3960440" cy="2958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Documents and Settings\кобчиков\Рабочий стол\Новая папка (5)\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2439820" cy="3266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004048" y="6165304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современного искусства</a:t>
            </a:r>
          </a:p>
          <a:p>
            <a:r>
              <a:rPr lang="ru-RU" dirty="0" smtClean="0"/>
              <a:t>Музей «Перевёрнутый дом»</a:t>
            </a:r>
            <a:endParaRPr lang="ru-RU" dirty="0"/>
          </a:p>
        </p:txBody>
      </p:sp>
      <p:pic>
        <p:nvPicPr>
          <p:cNvPr id="7175" name="Picture 7" descr="C:\Documents and Settings\кобчиков\Рабочий стол\Новая папка (5)\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40968"/>
            <a:ext cx="2205133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кобчиков\Рабочий стол\Новая папка (5)\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73016"/>
            <a:ext cx="1828647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29 октября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Прогулка </a:t>
            </a:r>
            <a:r>
              <a:rPr lang="ru-RU" dirty="0" smtClean="0"/>
              <a:t>по Москве</a:t>
            </a:r>
            <a:endParaRPr lang="ru-RU" dirty="0"/>
          </a:p>
        </p:txBody>
      </p:sp>
      <p:pic>
        <p:nvPicPr>
          <p:cNvPr id="8194" name="Picture 2" descr="C:\Documents and Settings\кобчиков\Рабочий стол\Новая папка (5)\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736304" cy="2043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Documents and Settings\кобчиков\Рабочий стол\Новая папка (5)\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2345143" cy="3139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C:\Documents and Settings\кобчиков\Рабочий стол\Новая папка (5)\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916832"/>
            <a:ext cx="2507383" cy="335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C:\Documents and Settings\кобчиков\Рабочий стол\Новая папка (5)\5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356992"/>
            <a:ext cx="2438042" cy="3264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133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ХII Международный детский экологический форум  «Зеленая планета»                       (27-31 октября 2014 г.) </vt:lpstr>
      <vt:lpstr>27 октября </vt:lpstr>
      <vt:lpstr>28 октября</vt:lpstr>
      <vt:lpstr>28 октября</vt:lpstr>
      <vt:lpstr>28 октября</vt:lpstr>
      <vt:lpstr>28 октября</vt:lpstr>
      <vt:lpstr>29 октября</vt:lpstr>
      <vt:lpstr>29 октября</vt:lpstr>
      <vt:lpstr>29 октября</vt:lpstr>
      <vt:lpstr>30 октября</vt:lpstr>
      <vt:lpstr> 30 октября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ХII Международный детский экологический форум  «Зеленая планета»                       (27-31 октября 2014 г.)</dc:title>
  <dc:creator>Valued Packard Bell Customer</dc:creator>
  <cp:lastModifiedBy>user</cp:lastModifiedBy>
  <cp:revision>5</cp:revision>
  <dcterms:created xsi:type="dcterms:W3CDTF">2014-11-12T18:53:38Z</dcterms:created>
  <dcterms:modified xsi:type="dcterms:W3CDTF">2014-11-13T11:41:23Z</dcterms:modified>
</cp:coreProperties>
</file>